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1D0D"/>
    <a:srgbClr val="501108"/>
    <a:srgbClr val="D63C2B"/>
    <a:srgbClr val="006FB3"/>
    <a:srgbClr val="003E64"/>
    <a:srgbClr val="35BBE2"/>
    <a:srgbClr val="813919"/>
    <a:srgbClr val="C05426"/>
    <a:srgbClr val="FDB714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D63C2B"/>
              </a:gs>
              <a:gs pos="100000">
                <a:srgbClr val="8A1D0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501108"/>
                </a:solidFill>
              </a:rPr>
              <a:t>Виды товара</a:t>
            </a:r>
            <a:endParaRPr lang="ru-RU" sz="5400" b="1" dirty="0">
              <a:solidFill>
                <a:srgbClr val="501108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</a:t>
            </a:r>
            <a:r>
              <a:rPr lang="ru-RU" sz="1700" i="1" dirty="0" smtClean="0">
                <a:solidFill>
                  <a:schemeClr val="bg1"/>
                </a:solidFill>
              </a:rPr>
              <a:t>товаров (его </a:t>
            </a:r>
            <a:r>
              <a:rPr lang="ru-RU" sz="1700" i="1" dirty="0">
                <a:solidFill>
                  <a:schemeClr val="bg1"/>
                </a:solidFill>
              </a:rPr>
              <a:t>прочтут)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460284" y="9504333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654570" y="9504333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731115" y="2605459"/>
            <a:ext cx="443389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8A1D0D"/>
                </a:solidFill>
              </a:rPr>
              <a:t>The universe is commonly defined as the totality of everything that exists including all physical matter and energy, the planets, stars, galaxies, and the contents of intergalactic </a:t>
            </a:r>
            <a:r>
              <a:rPr lang="en-US" sz="1400" dirty="0" err="1">
                <a:solidFill>
                  <a:srgbClr val="8A1D0D"/>
                </a:solidFill>
              </a:rPr>
              <a:t>spaceThe</a:t>
            </a:r>
            <a:r>
              <a:rPr lang="en-US" sz="1400" dirty="0">
                <a:solidFill>
                  <a:srgbClr val="8A1D0D"/>
                </a:solidFill>
              </a:rPr>
              <a:t> universe is commonly defined as the totality of everything that exists </a:t>
            </a:r>
            <a:r>
              <a:rPr lang="en-US" sz="1400" dirty="0" err="1">
                <a:solidFill>
                  <a:srgbClr val="8A1D0D"/>
                </a:solidFill>
              </a:rPr>
              <a:t>includThe</a:t>
            </a:r>
            <a:r>
              <a:rPr lang="en-US" sz="1400" dirty="0">
                <a:solidFill>
                  <a:srgbClr val="8A1D0D"/>
                </a:solidFill>
              </a:rPr>
              <a:t> universe is commonly defined as the totality of everything that exists including all physical matter and energy, the planets, stars, galaxies, and the contents of intergalactic </a:t>
            </a:r>
            <a:r>
              <a:rPr lang="en-US" sz="1400" dirty="0" err="1">
                <a:solidFill>
                  <a:srgbClr val="8A1D0D"/>
                </a:solidFill>
              </a:rPr>
              <a:t>spaceThe</a:t>
            </a:r>
            <a:r>
              <a:rPr lang="en-US" sz="1400" dirty="0">
                <a:solidFill>
                  <a:srgbClr val="8A1D0D"/>
                </a:solidFill>
              </a:rPr>
              <a:t> universe is commonly defined as the totality of </a:t>
            </a:r>
            <a:r>
              <a:rPr lang="en-US" sz="1400" dirty="0" smtClean="0">
                <a:solidFill>
                  <a:srgbClr val="8A1D0D"/>
                </a:solidFill>
              </a:rPr>
              <a:t>everything</a:t>
            </a:r>
            <a:endParaRPr lang="ru-RU" sz="1400" dirty="0">
              <a:solidFill>
                <a:srgbClr val="8A1D0D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700511" y="2163996"/>
            <a:ext cx="41300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>
                <a:solidFill>
                  <a:srgbClr val="501108"/>
                </a:solidFill>
              </a:rPr>
              <a:t>Описание продаваемого товара.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96" y="2139228"/>
            <a:ext cx="2025256" cy="2489435"/>
          </a:xfrm>
          <a:prstGeom prst="rect">
            <a:avLst/>
          </a:prstGeom>
          <a:ln w="57150">
            <a:solidFill>
              <a:srgbClr val="E8E8E8"/>
            </a:solidFill>
          </a:ln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96" y="4899576"/>
            <a:ext cx="2025256" cy="2486671"/>
          </a:xfrm>
          <a:prstGeom prst="rect">
            <a:avLst/>
          </a:prstGeom>
          <a:ln w="57150">
            <a:solidFill>
              <a:srgbClr val="E8E8E8"/>
            </a:solidFill>
          </a:ln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165" y="4898194"/>
            <a:ext cx="2025256" cy="2489434"/>
          </a:xfrm>
          <a:prstGeom prst="rect">
            <a:avLst/>
          </a:prstGeom>
          <a:ln w="57150">
            <a:solidFill>
              <a:srgbClr val="E8E8E8"/>
            </a:solidFill>
          </a:ln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7696" y="4898194"/>
            <a:ext cx="2025256" cy="2489434"/>
          </a:xfrm>
          <a:prstGeom prst="rect">
            <a:avLst/>
          </a:prstGeom>
          <a:ln w="57150">
            <a:solidFill>
              <a:srgbClr val="E8E8E8"/>
            </a:solidFill>
          </a:ln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96" y="7674307"/>
            <a:ext cx="2025256" cy="2486671"/>
          </a:xfrm>
          <a:prstGeom prst="rect">
            <a:avLst/>
          </a:prstGeom>
          <a:ln w="57150">
            <a:solidFill>
              <a:srgbClr val="E8E8E8"/>
            </a:solidFill>
          </a:ln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165" y="7675688"/>
            <a:ext cx="2025256" cy="2483908"/>
          </a:xfrm>
          <a:prstGeom prst="rect">
            <a:avLst/>
          </a:prstGeom>
          <a:ln w="57150">
            <a:solidFill>
              <a:srgbClr val="E8E8E8"/>
            </a:solidFill>
          </a:ln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111</Words>
  <Application>Microsoft Office PowerPoint</Application>
  <PresentationFormat>Произвольный</PresentationFormat>
  <Paragraphs>11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24</cp:revision>
  <dcterms:created xsi:type="dcterms:W3CDTF">2011-06-17T23:30:18Z</dcterms:created>
  <dcterms:modified xsi:type="dcterms:W3CDTF">2011-06-20T21:39:59Z</dcterms:modified>
</cp:coreProperties>
</file>